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55" d="100"/>
          <a:sy n="55" d="100"/>
        </p:scale>
        <p:origin x="240" y="4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7:27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7:27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8"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0"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4"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7"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8"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5"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6"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0"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1"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2"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1"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2"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0"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3"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04"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05"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6"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7"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8"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s-ES" dirty="0"/>
              <a:t>Azure Machine </a:t>
            </a:r>
            <a:r>
              <a:rPr lang="es-ES" dirty="0" err="1"/>
              <a:t>Learning</a:t>
            </a:r>
            <a:r>
              <a:rPr lang="es-ES" dirty="0"/>
              <a:t> </a:t>
            </a:r>
            <a:r>
              <a:rPr lang="es-ES" dirty="0" err="1"/>
              <a:t>for</a:t>
            </a:r>
            <a:r>
              <a:rPr lang="es-ES" dirty="0"/>
              <a:t> </a:t>
            </a:r>
            <a:r>
              <a:rPr lang="es-ES" dirty="0" err="1"/>
              <a:t>everyone</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Alpa</a:t>
            </a:r>
            <a:r>
              <a:rPr lang="es-ES" dirty="0"/>
              <a:t> </a:t>
            </a:r>
            <a:r>
              <a:rPr lang="es-ES" dirty="0" err="1"/>
              <a:t>Buddhabhatti</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err="1"/>
              <a:t>Cluster</a:t>
            </a:r>
            <a:r>
              <a:rPr lang="es-ES" dirty="0"/>
              <a:t> </a:t>
            </a:r>
            <a:r>
              <a:rPr lang="es-ES" dirty="0" err="1"/>
              <a:t>reply</a:t>
            </a:r>
            <a:r>
              <a:rPr lang="es-ES" dirty="0"/>
              <a:t> , London , UK </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1393</TotalTime>
  <Words>52</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Wingdings</vt:lpstr>
      <vt:lpstr>Myriad Pro</vt:lpstr>
      <vt:lpstr>Quicksand</vt:lpstr>
      <vt:lpstr>Arial</vt:lpstr>
      <vt:lpstr>Consolas</vt:lpstr>
      <vt:lpstr>Lufga</vt:lpstr>
      <vt:lpstr>Segoe UI</vt:lpstr>
      <vt:lpstr>White Template</vt:lpstr>
      <vt:lpstr>CorelDRAW</vt:lpstr>
      <vt:lpstr>PowerPoint Presentation</vt:lpstr>
      <vt:lpstr>Azure Machine Learning for everyone</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79</cp:revision>
  <dcterms:created xsi:type="dcterms:W3CDTF">2019-08-09T15:41:27Z</dcterms:created>
  <dcterms:modified xsi:type="dcterms:W3CDTF">2022-03-14T18:36:36Z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